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6" r:id="rId3"/>
    <p:sldId id="266" r:id="rId4"/>
    <p:sldId id="267" r:id="rId5"/>
    <p:sldId id="270" r:id="rId6"/>
    <p:sldId id="269" r:id="rId7"/>
    <p:sldId id="268" r:id="rId8"/>
    <p:sldId id="275" r:id="rId9"/>
    <p:sldId id="27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629" autoAdjust="0"/>
  </p:normalViewPr>
  <p:slideViewPr>
    <p:cSldViewPr>
      <p:cViewPr>
        <p:scale>
          <a:sx n="66" d="100"/>
          <a:sy n="66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E782-5854-48F8-A21C-0814EF3F2BDD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4ACB-307A-443B-BF47-3E698293E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0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3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0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1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4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1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9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FC90-1F52-4212-9575-2363C98C11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9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6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1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90EA-C79A-43A8-AC6E-BFDD053C4578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9CA7-1FAE-4C93-888A-01B3B0A1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Universal Support/Targeted Intervention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78" y="-1928"/>
            <a:ext cx="6480720" cy="21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" y="3505200"/>
            <a:ext cx="8646409" cy="32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063" y="404664"/>
            <a:ext cx="8569401" cy="914400"/>
          </a:xfrm>
          <a:prstGeom prst="roundRect">
            <a:avLst/>
          </a:prstGeom>
          <a:solidFill>
            <a:srgbClr val="31E9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Smith Family</a:t>
            </a:r>
            <a:endParaRPr lang="en-GB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0814"/>
            <a:ext cx="3238408" cy="403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794"/>
            <a:ext cx="3168801" cy="422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5586"/>
          <a:stretch/>
        </p:blipFill>
        <p:spPr bwMode="auto">
          <a:xfrm>
            <a:off x="3414321" y="2190388"/>
            <a:ext cx="2016224" cy="267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3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11/3088917/slides/slide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" y="-136525"/>
            <a:ext cx="9107138" cy="65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188640"/>
            <a:ext cx="7992888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Moray Child Planning Pathway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GB" sz="6600" b="1" dirty="0" smtClean="0"/>
          </a:p>
          <a:p>
            <a:pPr algn="ctr">
              <a:buNone/>
            </a:pPr>
            <a:r>
              <a:rPr lang="en-GB" sz="6600" b="1" dirty="0" smtClean="0"/>
              <a:t>Essentially  3 stages</a:t>
            </a:r>
          </a:p>
          <a:p>
            <a:pPr lvl="2" algn="ctr">
              <a:buNone/>
            </a:pPr>
            <a:r>
              <a:rPr lang="en-GB" sz="6500" dirty="0" smtClean="0">
                <a:solidFill>
                  <a:srgbClr val="00B050"/>
                </a:solidFill>
              </a:rPr>
              <a:t>Universal</a:t>
            </a:r>
          </a:p>
          <a:p>
            <a:pPr lvl="2" algn="ctr">
              <a:buNone/>
            </a:pPr>
            <a:r>
              <a:rPr lang="en-GB" sz="6500" dirty="0" smtClean="0">
                <a:solidFill>
                  <a:srgbClr val="FFC000"/>
                </a:solidFill>
              </a:rPr>
              <a:t>Universal with support</a:t>
            </a:r>
          </a:p>
          <a:p>
            <a:pPr lvl="2" algn="ctr">
              <a:buNone/>
            </a:pPr>
            <a:r>
              <a:rPr lang="en-GB" sz="6500" dirty="0" smtClean="0">
                <a:solidFill>
                  <a:srgbClr val="FF0000"/>
                </a:solidFill>
              </a:rPr>
              <a:t>Targeted </a:t>
            </a:r>
            <a:endParaRPr lang="en-GB" sz="6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992888" cy="6849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0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41" r="1482" b="68362"/>
          <a:stretch>
            <a:fillRect/>
          </a:stretch>
        </p:blipFill>
        <p:spPr bwMode="auto">
          <a:xfrm>
            <a:off x="1256484" y="457201"/>
            <a:ext cx="7708004" cy="60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87354" y="620688"/>
            <a:ext cx="975360" cy="5112568"/>
          </a:xfrm>
          <a:prstGeom prst="downArrow">
            <a:avLst>
              <a:gd name="adj1" fmla="val 50000"/>
              <a:gd name="adj2" fmla="val 88184"/>
            </a:avLst>
          </a:prstGeom>
          <a:gradFill rotWithShape="1">
            <a:gsLst>
              <a:gs pos="0">
                <a:srgbClr val="00B050"/>
              </a:gs>
              <a:gs pos="100000">
                <a:srgbClr val="00B050">
                  <a:gamma/>
                  <a:tint val="28235"/>
                  <a:invGamma/>
                </a:srgbClr>
              </a:gs>
            </a:gsLst>
            <a:lin ang="5400000" scaled="1"/>
          </a:gradFill>
          <a:ln w="9525" algn="in">
            <a:solidFill>
              <a:sysClr val="windowText" lastClr="000000">
                <a:lumMod val="0"/>
                <a:lumOff val="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vert270" wrap="square" lIns="36576" tIns="36576" rIns="36576" bIns="36576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2200">
                <a:effectLst/>
                <a:latin typeface="Calibri"/>
                <a:ea typeface="Calibri"/>
                <a:cs typeface="Times New Roman"/>
              </a:rPr>
              <a:t>UNIVERSAL SERVICES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0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5252" y="332657"/>
            <a:ext cx="899160" cy="6336704"/>
          </a:xfrm>
          <a:prstGeom prst="upDownArrow">
            <a:avLst>
              <a:gd name="adj1" fmla="val 50000"/>
              <a:gd name="adj2" fmla="val 111879"/>
            </a:avLst>
          </a:prstGeom>
          <a:gradFill rotWithShape="1">
            <a:gsLst>
              <a:gs pos="0">
                <a:srgbClr val="CCFFCC"/>
              </a:gs>
              <a:gs pos="100000">
                <a:srgbClr val="FFCCCC"/>
              </a:gs>
            </a:gsLst>
            <a:lin ang="5400000" scaled="1"/>
          </a:gradFill>
          <a:ln w="9525" algn="in">
            <a:solidFill>
              <a:sysClr val="windowText" lastClr="000000">
                <a:lumMod val="0"/>
                <a:lumOff val="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eaVert" wrap="square" lIns="36576" tIns="36576" rIns="36576" bIns="36576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 rot="-5400000">
            <a:off x="-1595409" y="3272406"/>
            <a:ext cx="432048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UNIVERSAL SERVICES WITH SUPPORT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7026951" cy="4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925195" cy="5832648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22" y="404664"/>
            <a:ext cx="7625085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-834056" y="3380421"/>
            <a:ext cx="32403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vert270" wrap="square" lIns="36576" tIns="36576" rIns="36576" bIns="36576" anchor="t" anchorCtr="0" upright="1">
            <a:no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TARGETED INTERVENTIONS </a:t>
            </a:r>
            <a:endParaRPr lang="en-GB" sz="1000" kern="140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3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260648"/>
            <a:ext cx="7992888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Statutory Intervention &amp; Compulsory Measures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response refers to situations where there is a statutory or compulsory role for </a:t>
            </a:r>
            <a:r>
              <a:rPr lang="en-GB" dirty="0" smtClean="0"/>
              <a:t>Children </a:t>
            </a:r>
            <a:r>
              <a:rPr lang="en-GB" dirty="0"/>
              <a:t>and </a:t>
            </a:r>
            <a:r>
              <a:rPr lang="en-GB" dirty="0" smtClean="0"/>
              <a:t>Families </a:t>
            </a:r>
            <a:r>
              <a:rPr lang="en-GB" dirty="0"/>
              <a:t>Social Work, which will be for a very small proportion of children/young people, for </a:t>
            </a:r>
            <a:r>
              <a:rPr lang="en-GB" dirty="0" smtClean="0"/>
              <a:t>example: 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Children subject to child protection procedures where Scottish Children’s Reporters Administration (SCRA) or the court requires a report.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Social Worker will then usually take on the role of the </a:t>
            </a:r>
            <a:r>
              <a:rPr lang="en-GB" b="1" dirty="0"/>
              <a:t>Lead Professional</a:t>
            </a:r>
            <a:r>
              <a:rPr lang="en-GB" dirty="0"/>
              <a:t>, other than in exceptional </a:t>
            </a:r>
            <a:r>
              <a:rPr lang="en-GB" dirty="0" smtClean="0"/>
              <a:t>circumstances.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8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79355" cy="65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118</Words>
  <Application>Microsoft Office PowerPoint</Application>
  <PresentationFormat>On-screen Show (4:3)</PresentationFormat>
  <Paragraphs>30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Universal Support/Targeted Intervention</vt:lpstr>
      <vt:lpstr>PowerPoint Presentation</vt:lpstr>
      <vt:lpstr>Moray Child Planning Pathway </vt:lpstr>
      <vt:lpstr>PowerPoint Presentation</vt:lpstr>
      <vt:lpstr>PowerPoint Presentation</vt:lpstr>
      <vt:lpstr>PowerPoint Presentation</vt:lpstr>
      <vt:lpstr>PowerPoint Presentation</vt:lpstr>
      <vt:lpstr>Statutory Intervention &amp; Compulsory Measures</vt:lpstr>
      <vt:lpstr>PowerPoint Presentation</vt:lpstr>
      <vt:lpstr>The Smith Family</vt:lpstr>
    </vt:vector>
  </TitlesOfParts>
  <Company>The Moray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Stronach</dc:creator>
  <cp:lastModifiedBy>Linda Pearce</cp:lastModifiedBy>
  <cp:revision>47</cp:revision>
  <dcterms:created xsi:type="dcterms:W3CDTF">2016-04-12T13:57:56Z</dcterms:created>
  <dcterms:modified xsi:type="dcterms:W3CDTF">2016-05-27T13:30:26Z</dcterms:modified>
</cp:coreProperties>
</file>