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0" r:id="rId3"/>
    <p:sldId id="260" r:id="rId4"/>
    <p:sldId id="261" r:id="rId5"/>
    <p:sldId id="268" r:id="rId6"/>
    <p:sldId id="266" r:id="rId7"/>
    <p:sldId id="263" r:id="rId8"/>
    <p:sldId id="264" r:id="rId9"/>
    <p:sldId id="265" r:id="rId10"/>
    <p:sldId id="26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55735" autoAdjust="0"/>
  </p:normalViewPr>
  <p:slideViewPr>
    <p:cSldViewPr>
      <p:cViewPr>
        <p:scale>
          <a:sx n="65" d="100"/>
          <a:sy n="65" d="100"/>
        </p:scale>
        <p:origin x="-7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50BDF-9170-403A-AE75-4AA41C54232C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EFC90-1F52-4212-9575-2363C98C11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22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F4CE28C-A119-491B-ACB7-3CABD94E3BBA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EFC90-1F52-4212-9575-2363C98C112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80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14605A-D92F-47E0-BD85-15D1076CDE82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C0F1D8-874F-43F2-8DDD-25862EF6C6F6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74ACB-307A-443B-BF47-3E698293E0D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3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EFC90-1F52-4212-9575-2363C98C112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79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2656DD-4640-41C3-92B8-8E8798976820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5F2CCA-1F40-432D-9564-89D79BEFDF7C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9FA395-B95F-494A-9293-9F4B011BCF8C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C312DB-AC40-41B9-9E6F-3387C5E248BD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DBE-7762-448B-860E-7B2AB59F69B2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C2E-B758-49D1-BF5E-CAB90D50C8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DBE-7762-448B-860E-7B2AB59F69B2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C2E-B758-49D1-BF5E-CAB90D50C8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DBE-7762-448B-860E-7B2AB59F69B2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C2E-B758-49D1-BF5E-CAB90D50C8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DBE-7762-448B-860E-7B2AB59F69B2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C2E-B758-49D1-BF5E-CAB90D50C8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DBE-7762-448B-860E-7B2AB59F69B2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C2E-B758-49D1-BF5E-CAB90D50C8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DBE-7762-448B-860E-7B2AB59F69B2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C2E-B758-49D1-BF5E-CAB90D50C8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DBE-7762-448B-860E-7B2AB59F69B2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C2E-B758-49D1-BF5E-CAB90D50C8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DBE-7762-448B-860E-7B2AB59F69B2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C2E-B758-49D1-BF5E-CAB90D50C8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DBE-7762-448B-860E-7B2AB59F69B2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C2E-B758-49D1-BF5E-CAB90D50C8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DBE-7762-448B-860E-7B2AB59F69B2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C2E-B758-49D1-BF5E-CAB90D50C8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0DBE-7762-448B-860E-7B2AB59F69B2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C2E-B758-49D1-BF5E-CAB90D50C8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90DBE-7762-448B-860E-7B2AB59F69B2}" type="datetimeFigureOut">
              <a:rPr lang="en-GB" smtClean="0"/>
              <a:pPr/>
              <a:t>27/05/2016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61C2E-B758-49D1-BF5E-CAB90D50C8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W8e2Jy8rMAhWCWxoKHdLbBqIQjRwIBw&amp;url=http://www.gov.scot/Topics/People/Young-People/gettingitright&amp;psig=AFQjCNHbNwF-JLBQfoMUyM_LLm_h59iaEA&amp;ust=14628006126004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uk/url?sa=i&amp;rct=j&amp;q=&amp;esrc=s&amp;source=images&amp;cd=&amp;cad=rja&amp;uact=8&amp;ved=0ahUKEwiZqp6jy8rMAhVB2RoKHbgLDAAQjRwIBw&amp;url=http://www.incaresurvivors.org.uk/index.php?option=com_content&amp;view=article&amp;id=105&amp;Itemid=12&amp;bvm=bv.121421273,d.d2s&amp;psig=AFQjCNECdIxB5RlgAWk_y41HTZrLtwERUg&amp;ust=1462800663952982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WELLBEING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929"/>
            <a:ext cx="7277100" cy="24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4" y="3505200"/>
            <a:ext cx="8646409" cy="32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5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1520" y="188640"/>
            <a:ext cx="8568952" cy="91440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51520" y="107950"/>
            <a:ext cx="8424936" cy="1089025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/>
              <a:t>Wellbeing is always INDIVIDUALISED </a:t>
            </a:r>
          </a:p>
        </p:txBody>
      </p:sp>
      <p:sp>
        <p:nvSpPr>
          <p:cNvPr id="56323" name="TextBox 9"/>
          <p:cNvSpPr txBox="1">
            <a:spLocks noChangeArrowheads="1"/>
          </p:cNvSpPr>
          <p:nvPr/>
        </p:nvSpPr>
        <p:spPr bwMode="auto">
          <a:xfrm>
            <a:off x="306388" y="6027738"/>
            <a:ext cx="6857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/>
              <a:t>The balance point between an individual’s resource pool and the challenges faced</a:t>
            </a:r>
          </a:p>
        </p:txBody>
      </p:sp>
      <p:sp>
        <p:nvSpPr>
          <p:cNvPr id="3" name="Rectangle 2"/>
          <p:cNvSpPr/>
          <p:nvPr/>
        </p:nvSpPr>
        <p:spPr>
          <a:xfrm>
            <a:off x="676275" y="3571875"/>
            <a:ext cx="783113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56326" name="TextBox 6"/>
          <p:cNvSpPr txBox="1">
            <a:spLocks noChangeArrowheads="1"/>
          </p:cNvSpPr>
          <p:nvPr/>
        </p:nvSpPr>
        <p:spPr bwMode="auto">
          <a:xfrm>
            <a:off x="676275" y="2482850"/>
            <a:ext cx="2917825" cy="1044575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z="2000" b="1"/>
              <a:t>Resources</a:t>
            </a:r>
          </a:p>
          <a:p>
            <a:r>
              <a:rPr lang="en-GB" altLang="en-US" sz="2000"/>
              <a:t>Resilience</a:t>
            </a:r>
          </a:p>
          <a:p>
            <a:r>
              <a:rPr lang="en-GB" altLang="en-US" sz="2000"/>
              <a:t>Protective Environment</a:t>
            </a:r>
          </a:p>
        </p:txBody>
      </p:sp>
      <p:sp>
        <p:nvSpPr>
          <p:cNvPr id="56327" name="TextBox 7"/>
          <p:cNvSpPr txBox="1">
            <a:spLocks noChangeArrowheads="1"/>
          </p:cNvSpPr>
          <p:nvPr/>
        </p:nvSpPr>
        <p:spPr bwMode="auto">
          <a:xfrm>
            <a:off x="5519738" y="2508250"/>
            <a:ext cx="2919412" cy="1044575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 b="1"/>
              <a:t>Challenges</a:t>
            </a:r>
          </a:p>
          <a:p>
            <a:r>
              <a:rPr lang="en-GB" altLang="en-US" sz="2000"/>
              <a:t>Adversity</a:t>
            </a:r>
          </a:p>
          <a:p>
            <a:r>
              <a:rPr lang="en-GB" altLang="en-US" sz="2000"/>
              <a:t>Vulnerability</a:t>
            </a:r>
          </a:p>
        </p:txBody>
      </p:sp>
      <p:pic>
        <p:nvPicPr>
          <p:cNvPr id="56328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100" y="1689100"/>
            <a:ext cx="192563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TextBox 12"/>
          <p:cNvSpPr txBox="1">
            <a:spLocks noChangeArrowheads="1"/>
          </p:cNvSpPr>
          <p:nvPr/>
        </p:nvSpPr>
        <p:spPr bwMode="auto">
          <a:xfrm>
            <a:off x="3454400" y="1298575"/>
            <a:ext cx="2205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400" b="1"/>
              <a:t>Wellbeing</a:t>
            </a:r>
          </a:p>
        </p:txBody>
      </p:sp>
      <p:pic>
        <p:nvPicPr>
          <p:cNvPr id="56330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3571875"/>
            <a:ext cx="2538412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20605"/>
            <a:ext cx="2451938" cy="9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879355" cy="657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ov.scot/Resource/0048/00486544-1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88640"/>
            <a:ext cx="1428750" cy="838201"/>
          </a:xfrm>
          <a:prstGeom prst="rect">
            <a:avLst/>
          </a:prstGeom>
          <a:noFill/>
        </p:spPr>
      </p:pic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Consideration of Wellbeing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07950" y="1776413"/>
            <a:ext cx="8924925" cy="4318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 smtClean="0"/>
              <a:t>Something that a wide range of practitioners do daily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Structured or unstructured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Often a straightforward and immediate response as part of routine practice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May lead to identification of  a wellbeing need or to the need for a more structured assessment</a:t>
            </a:r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www.gov.scot/gettingitright</a:t>
            </a:r>
          </a:p>
        </p:txBody>
      </p:sp>
      <p:pic>
        <p:nvPicPr>
          <p:cNvPr id="6" name="Picture 6" descr="http://incaresurvivors.org.uk/resources/open-secret-the-scottish-government-logo-small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7950" y="5657850"/>
            <a:ext cx="1200150" cy="1200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4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1560" y="188640"/>
            <a:ext cx="7920880" cy="1296144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FF33"/>
              </a:solidFill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 smtClean="0"/>
              <a:t>GIRFEC Wellbeing Indicators</a:t>
            </a:r>
            <a:br>
              <a:rPr lang="en-GB" altLang="en-US" b="1" dirty="0" smtClean="0"/>
            </a:br>
            <a:r>
              <a:rPr lang="en-GB" altLang="en-US" b="1" dirty="0" smtClean="0"/>
              <a:t>(now in statute)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179388" y="2492896"/>
            <a:ext cx="21605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altLang="en-US" sz="2400" b="1" dirty="0">
                <a:solidFill>
                  <a:srgbClr val="FFC000"/>
                </a:solidFill>
              </a:rPr>
              <a:t>Safe</a:t>
            </a:r>
          </a:p>
          <a:p>
            <a:pPr algn="l"/>
            <a:r>
              <a:rPr lang="en-GB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Healthy</a:t>
            </a:r>
          </a:p>
          <a:p>
            <a:pPr algn="l"/>
            <a:r>
              <a:rPr lang="en-GB" altLang="en-US" sz="2400" b="1" dirty="0">
                <a:solidFill>
                  <a:srgbClr val="FFFF00"/>
                </a:solidFill>
              </a:rPr>
              <a:t>Achieving</a:t>
            </a:r>
          </a:p>
          <a:p>
            <a:pPr algn="l"/>
            <a:r>
              <a:rPr lang="en-GB" altLang="en-US" sz="2400" b="1" dirty="0">
                <a:solidFill>
                  <a:srgbClr val="00B050"/>
                </a:solidFill>
              </a:rPr>
              <a:t>Nurtured</a:t>
            </a:r>
          </a:p>
          <a:p>
            <a:pPr algn="l"/>
            <a:r>
              <a:rPr lang="en-GB" altLang="en-US" sz="2400" b="1" dirty="0">
                <a:solidFill>
                  <a:srgbClr val="00B0F0"/>
                </a:solidFill>
              </a:rPr>
              <a:t>Active</a:t>
            </a:r>
          </a:p>
          <a:p>
            <a:pPr algn="l"/>
            <a:r>
              <a:rPr lang="en-GB" altLang="en-US" sz="2400" b="1" dirty="0">
                <a:solidFill>
                  <a:srgbClr val="7030A0"/>
                </a:solidFill>
              </a:rPr>
              <a:t>Respected</a:t>
            </a:r>
          </a:p>
          <a:p>
            <a:pPr algn="l"/>
            <a:r>
              <a:rPr lang="en-GB" altLang="en-US" sz="2400" b="1" dirty="0">
                <a:solidFill>
                  <a:srgbClr val="FF0066"/>
                </a:solidFill>
              </a:rPr>
              <a:t>Responsible</a:t>
            </a:r>
          </a:p>
          <a:p>
            <a:pPr algn="l"/>
            <a:r>
              <a:rPr lang="en-GB" altLang="en-US" sz="2400" b="1" dirty="0">
                <a:solidFill>
                  <a:srgbClr val="0070C0"/>
                </a:solidFill>
              </a:rPr>
              <a:t>Included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883150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/>
              <a:t>www.gov.scot/gettingitright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71" y="5803950"/>
            <a:ext cx="2767199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528" y="260648"/>
            <a:ext cx="8424936" cy="13681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 smtClean="0"/>
              <a:t>5 GIRFEC Questions</a:t>
            </a:r>
            <a:br>
              <a:rPr lang="en-GB" altLang="en-US" b="1" dirty="0" smtClean="0"/>
            </a:br>
            <a:r>
              <a:rPr lang="en-GB" altLang="en-US" b="1" dirty="0" smtClean="0"/>
              <a:t> </a:t>
            </a:r>
            <a:r>
              <a:rPr lang="en-GB" altLang="en-US" sz="3600" b="1" dirty="0" smtClean="0"/>
              <a:t>when a wellbeing need/ concern is identified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07950" y="1776413"/>
            <a:ext cx="8924925" cy="4318000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dirty="0" smtClean="0"/>
              <a:t>What is getting in the way of this child's or young person's wellbeing?</a:t>
            </a:r>
          </a:p>
          <a:p>
            <a:r>
              <a:rPr lang="en-GB" altLang="en-US" dirty="0" smtClean="0"/>
              <a:t>Do I have all the information I need to help this child or young person?</a:t>
            </a:r>
          </a:p>
          <a:p>
            <a:r>
              <a:rPr lang="en-GB" altLang="en-US" dirty="0" smtClean="0"/>
              <a:t>What can I do now to help this child or young person?</a:t>
            </a:r>
          </a:p>
          <a:p>
            <a:r>
              <a:rPr lang="en-GB" altLang="en-US" dirty="0" smtClean="0"/>
              <a:t>What can my service do to help this child or young person?</a:t>
            </a:r>
          </a:p>
          <a:p>
            <a:r>
              <a:rPr lang="en-GB" altLang="en-US" dirty="0" smtClean="0"/>
              <a:t>What additional help, if any, may be needed from others?</a:t>
            </a:r>
          </a:p>
          <a:p>
            <a:r>
              <a:rPr lang="en-GB" altLang="en-US" dirty="0" smtClean="0">
                <a:solidFill>
                  <a:srgbClr val="FF0000"/>
                </a:solidFill>
              </a:rPr>
              <a:t>What are the child or young person’s views?</a:t>
            </a:r>
          </a:p>
          <a:p>
            <a:endParaRPr lang="en-GB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dirty="0"/>
              <a:t>www.gov.scot/gettingitright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20605"/>
            <a:ext cx="2451938" cy="9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16" y="1412776"/>
            <a:ext cx="3576384" cy="445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366375" cy="448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r="15586"/>
          <a:stretch/>
        </p:blipFill>
        <p:spPr bwMode="auto">
          <a:xfrm>
            <a:off x="3203848" y="1988840"/>
            <a:ext cx="270933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33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9552" y="260648"/>
            <a:ext cx="8064896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World Triangle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The whole Child or Young Person: Physical, Social, Educational, Emotional, Spiritual and Psychological development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20605"/>
            <a:ext cx="2451938" cy="9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:\1.GIRFEC\Named Person Training Framework\Moray Named Person Training (JUNE 2014)\NP Training May\MW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149080"/>
            <a:ext cx="3394348" cy="2396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053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dirty="0"/>
              <a:t>www.gov.scot/gettingitright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/>
              <a:t>www.gov.scot/gettingitright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197</Words>
  <Application>Microsoft Office PowerPoint</Application>
  <PresentationFormat>On-screen Show (4:3)</PresentationFormat>
  <Paragraphs>51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WELLBEING</vt:lpstr>
      <vt:lpstr>Consideration of Wellbeing</vt:lpstr>
      <vt:lpstr>GIRFEC Wellbeing Indicators (now in statute)</vt:lpstr>
      <vt:lpstr>5 GIRFEC Questions  when a wellbeing need/ concern is identified</vt:lpstr>
      <vt:lpstr>PowerPoint Presentation</vt:lpstr>
      <vt:lpstr>My World Triangle</vt:lpstr>
      <vt:lpstr>PowerPoint Presentation</vt:lpstr>
      <vt:lpstr>PowerPoint Presentation</vt:lpstr>
      <vt:lpstr>PowerPoint Presentation</vt:lpstr>
      <vt:lpstr>Wellbeing is always INDIVIDUALISED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WELLBEING</dc:title>
  <dc:creator>Mark</dc:creator>
  <cp:lastModifiedBy>Linda Pearce</cp:lastModifiedBy>
  <cp:revision>20</cp:revision>
  <dcterms:created xsi:type="dcterms:W3CDTF">2016-04-26T18:12:36Z</dcterms:created>
  <dcterms:modified xsi:type="dcterms:W3CDTF">2016-05-27T13:31:41Z</dcterms:modified>
</cp:coreProperties>
</file>